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68" r:id="rId2"/>
    <p:sldId id="276" r:id="rId3"/>
    <p:sldId id="277" r:id="rId4"/>
    <p:sldId id="280" r:id="rId5"/>
    <p:sldId id="273" r:id="rId6"/>
    <p:sldId id="272" r:id="rId7"/>
    <p:sldId id="274" r:id="rId8"/>
    <p:sldId id="275" r:id="rId9"/>
    <p:sldId id="28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A917"/>
    <a:srgbClr val="FA6800"/>
    <a:srgbClr val="1BA1E2"/>
    <a:srgbClr val="070E1F"/>
    <a:srgbClr val="091225"/>
    <a:srgbClr val="0F1E3D"/>
    <a:srgbClr val="0D1A35"/>
    <a:srgbClr val="0D1F35"/>
    <a:srgbClr val="CD2548"/>
    <a:srgbClr val="00BD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028" autoAdjust="0"/>
    <p:restoredTop sz="76850" autoAdjust="0"/>
  </p:normalViewPr>
  <p:slideViewPr>
    <p:cSldViewPr>
      <p:cViewPr varScale="1">
        <p:scale>
          <a:sx n="89" d="100"/>
          <a:sy n="89" d="100"/>
        </p:scale>
        <p:origin x="-296" y="-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e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161301-18C9-4CA0-A0BF-791B6E0DDD4D}" type="datetimeFigureOut">
              <a:rPr lang="en-GB" smtClean="0"/>
              <a:t>2014-09-28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20BA8-12AF-476D-99B2-894C09A4EE6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178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03977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F20BA8-12AF-476D-99B2-894C09A4EE62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2771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658977" y="2259484"/>
            <a:ext cx="10972800" cy="1143000"/>
          </a:xfrm>
          <a:prstGeom prst="rect">
            <a:avLst/>
          </a:prstGeom>
        </p:spPr>
        <p:txBody>
          <a:bodyPr/>
          <a:lstStyle>
            <a:lvl1pPr algn="ctr">
              <a:defRPr sz="4400"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0"/>
          </p:nvPr>
        </p:nvSpPr>
        <p:spPr>
          <a:xfrm>
            <a:off x="1392733" y="3716338"/>
            <a:ext cx="9505288" cy="7207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>
                    <a:lumMod val="65000"/>
                  </a:schemeClr>
                </a:solidFill>
                <a:latin typeface="Segoe UI Light" pitchFamily="34" charset="0"/>
              </a:defRPr>
            </a:lvl1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2602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2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 build="p">
        <p:tmplLst>
          <p:tmpl lvl="1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32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Content and 2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371" y="260648"/>
            <a:ext cx="8640960" cy="778098"/>
          </a:xfrm>
          <a:prstGeom prst="rect">
            <a:avLst/>
          </a:prstGeom>
        </p:spPr>
        <p:txBody>
          <a:bodyPr anchor="ctr"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 flipH="1">
            <a:off x="8304245" y="1628800"/>
            <a:ext cx="3552395" cy="216024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8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11"/>
          </p:nvPr>
        </p:nvSpPr>
        <p:spPr>
          <a:xfrm flipH="1">
            <a:off x="8304245" y="3933056"/>
            <a:ext cx="3552395" cy="216024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8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260648"/>
            <a:ext cx="239349" cy="792088"/>
          </a:xfrm>
          <a:prstGeom prst="rect">
            <a:avLst/>
          </a:prstGeom>
          <a:solidFill>
            <a:srgbClr val="60A9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>
              <a:latin typeface="Segoe WP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67408" y="1628800"/>
            <a:ext cx="7128792" cy="452596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Tx/>
              <a:buNone/>
              <a:defRPr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893604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7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6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3.7037E-7 L -0.02357 3.7037E-7 " pathEditMode="relative" rAng="0" ptsTypes="AA">
                                      <p:cBhvr>
                                        <p:cTn id="27" dur="12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357 3.7037E-6 L -4.79167E-6 3.7037E-6 " pathEditMode="relative" rAng="0" ptsTypes="AA">
                                      <p:cBhvr>
                                        <p:cTn id="29" dur="11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479 0.00857 L 0.02903 0.00857 " pathEditMode="relative" rAng="0" ptsTypes="AA">
                                      <p:cBhvr>
                                        <p:cTn id="31" dur="9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xmlns:p14="http://schemas.microsoft.com/office/powerpoint/2010/main"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 animBg="1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xmlns:p14="http://schemas.microsoft.com/office/powerpoint/2010/main"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6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1.45833E-6 3.7037E-7 L -0.02357 3.7037E-7 " pathEditMode="relative" rAng="0" ptsTypes="AA">
                      <p:cBhvr>
                        <p:cTn dur="12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700"/>
                  </p:stCondLst>
                  <p:childTnLst>
                    <p:animMotion origin="layout" path="M 0.02357 3.7037E-6 L -4.79167E-6 3.7037E-6 " pathEditMode="relative" rAng="0" ptsTypes="AA">
                      <p:cBhvr>
                        <p:cTn dur="11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1000"/>
                  </p:stCondLst>
                  <p:childTnLst>
                    <p:animMotion origin="layout" path="M 0.04479 0.00857 L 0.02903 0.00857 " pathEditMode="relative" rAng="0" ptsTypes="AA">
                      <p:cBhvr>
                        <p:cTn dur="9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794" y="0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">
    <p:bg>
      <p:bgPr>
        <a:solidFill>
          <a:srgbClr val="FA68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58977" y="2857500"/>
            <a:ext cx="10972800" cy="1143000"/>
          </a:xfrm>
          <a:prstGeom prst="rect">
            <a:avLst/>
          </a:prstGeom>
        </p:spPr>
        <p:txBody>
          <a:bodyPr anchor="ctr"/>
          <a:lstStyle>
            <a:lvl1pPr algn="ctr">
              <a:defRPr sz="4400">
                <a:latin typeface="Segoe UI Light" pitchFamily="34" charset="0"/>
              </a:defRPr>
            </a:lvl1pPr>
          </a:lstStyle>
          <a:p>
            <a:r>
              <a:rPr lang="en-US" dirty="0" smtClean="0"/>
              <a:t>Add section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7810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">
    <p:bg>
      <p:bgPr>
        <a:solidFill>
          <a:srgbClr val="60A9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58977" y="2857500"/>
            <a:ext cx="10972800" cy="1143000"/>
          </a:xfrm>
          <a:prstGeom prst="rect">
            <a:avLst/>
          </a:prstGeom>
        </p:spPr>
        <p:txBody>
          <a:bodyPr anchor="ctr"/>
          <a:lstStyle>
            <a:lvl1pPr algn="ctr">
              <a:defRPr sz="4400">
                <a:latin typeface="Segoe UI Light" pitchFamily="34" charset="0"/>
              </a:defRPr>
            </a:lvl1pPr>
          </a:lstStyle>
          <a:p>
            <a:r>
              <a:rPr lang="en-US" dirty="0" smtClean="0"/>
              <a:t>Add section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5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">
    <p:bg>
      <p:bgPr>
        <a:solidFill>
          <a:srgbClr val="1BA1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58977" y="2857500"/>
            <a:ext cx="10972800" cy="1143000"/>
          </a:xfrm>
          <a:prstGeom prst="rect">
            <a:avLst/>
          </a:prstGeom>
        </p:spPr>
        <p:txBody>
          <a:bodyPr anchor="ctr"/>
          <a:lstStyle>
            <a:lvl1pPr algn="ctr">
              <a:defRPr sz="4400">
                <a:latin typeface="Segoe UI Light" pitchFamily="34" charset="0"/>
              </a:defRPr>
            </a:lvl1pPr>
          </a:lstStyle>
          <a:p>
            <a:r>
              <a:rPr lang="en-US" dirty="0" smtClean="0"/>
              <a:t>Add section title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97719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7408" y="1628800"/>
            <a:ext cx="10828784" cy="452596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Tx/>
              <a:buNone/>
              <a:defRPr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260648"/>
            <a:ext cx="239349" cy="792088"/>
          </a:xfrm>
          <a:prstGeom prst="rect">
            <a:avLst/>
          </a:prstGeom>
          <a:solidFill>
            <a:srgbClr val="1BA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>
              <a:latin typeface="Segoe WP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31371" y="260648"/>
            <a:ext cx="8640960" cy="778098"/>
          </a:xfrm>
          <a:prstGeom prst="rect">
            <a:avLst/>
          </a:prstGeom>
        </p:spPr>
        <p:txBody>
          <a:bodyPr anchor="ctr"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9485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6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3.7037E-7 L -0.02357 3.7037E-7 " pathEditMode="relative" rAng="0" ptsTypes="AA">
                                      <p:cBhvr>
                                        <p:cTn id="15" dur="12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357 3.7037E-6 L -4.79167E-6 3.7037E-6 " pathEditMode="relative" rAng="0" ptsTypes="AA">
                                      <p:cBhvr>
                                        <p:cTn id="17" dur="11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479 0.00857 L 0.02903 0.00857 " pathEditMode="relative" rAng="0" ptsTypes="AA">
                                      <p:cBhvr>
                                        <p:cTn id="19" dur="9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6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" grpId="1" uiExpand="1" build="p">
        <p:tmplLst>
          <p:tmpl lvl="1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1.45833E-6 3.7037E-7 L -0.02357 3.7037E-7 " pathEditMode="relative" rAng="0" ptsTypes="AA">
                      <p:cBhvr>
                        <p:cTn dur="12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700"/>
                  </p:stCondLst>
                  <p:childTnLst>
                    <p:animMotion origin="layout" path="M 0.02357 3.7037E-6 L -4.79167E-6 3.7037E-6 " pathEditMode="relative" rAng="0" ptsTypes="AA">
                      <p:cBhvr>
                        <p:cTn dur="11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1000"/>
                  </p:stCondLst>
                  <p:childTnLst>
                    <p:animMotion origin="layout" path="M 0.04479 0.00857 L 0.02903 0.00857 " pathEditMode="relative" rAng="0" ptsTypes="AA">
                      <p:cBhvr>
                        <p:cTn dur="900" fill="hold"/>
                        <p:tgtEl>
                          <p:spTgt spid="3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794" y="0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260648"/>
            <a:ext cx="239349" cy="792088"/>
          </a:xfrm>
          <a:prstGeom prst="rect">
            <a:avLst/>
          </a:prstGeom>
          <a:solidFill>
            <a:srgbClr val="FA6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>
              <a:latin typeface="Segoe WP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31371" y="260648"/>
            <a:ext cx="8640960" cy="778098"/>
          </a:xfrm>
          <a:prstGeom prst="rect">
            <a:avLst/>
          </a:prstGeom>
        </p:spPr>
        <p:txBody>
          <a:bodyPr anchor="ctr"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67408" y="1628800"/>
            <a:ext cx="10828784" cy="452596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Tx/>
              <a:buNone/>
              <a:defRPr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51000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7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6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3.7037E-7 L -0.02357 3.7037E-7 " pathEditMode="relative" rAng="0" ptsTypes="AA">
                                      <p:cBhvr>
                                        <p:cTn id="15" dur="12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357 3.7037E-6 L -4.79167E-6 3.7037E-6 " pathEditMode="relative" rAng="0" ptsTypes="AA">
                                      <p:cBhvr>
                                        <p:cTn id="17" dur="11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479 0.00857 L 0.02903 0.00857 " pathEditMode="relative" rAng="0" ptsTypes="AA">
                                      <p:cBhvr>
                                        <p:cTn id="19" dur="9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6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1" build="p">
        <p:tmplLst>
          <p:tmpl lvl="1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1.45833E-6 3.7037E-7 L -0.02357 3.7037E-7 " pathEditMode="relative" rAng="0" ptsTypes="AA">
                      <p:cBhvr>
                        <p:cTn dur="12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700"/>
                  </p:stCondLst>
                  <p:childTnLst>
                    <p:animMotion origin="layout" path="M 0.02357 3.7037E-6 L -4.79167E-6 3.7037E-6 " pathEditMode="relative" rAng="0" ptsTypes="AA">
                      <p:cBhvr>
                        <p:cTn dur="11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1000"/>
                  </p:stCondLst>
                  <p:childTnLst>
                    <p:animMotion origin="layout" path="M 0.04479 0.00857 L 0.02903 0.00857 " pathEditMode="relative" rAng="0" ptsTypes="AA">
                      <p:cBhvr>
                        <p:cTn dur="9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794" y="0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260648"/>
            <a:ext cx="239349" cy="792088"/>
          </a:xfrm>
          <a:prstGeom prst="rect">
            <a:avLst/>
          </a:prstGeom>
          <a:solidFill>
            <a:srgbClr val="60A9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>
              <a:latin typeface="Segoe WP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31371" y="260648"/>
            <a:ext cx="8640960" cy="778098"/>
          </a:xfrm>
          <a:prstGeom prst="rect">
            <a:avLst/>
          </a:prstGeom>
        </p:spPr>
        <p:txBody>
          <a:bodyPr anchor="ctr"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67408" y="1628800"/>
            <a:ext cx="10828784" cy="452596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Tx/>
              <a:buNone/>
              <a:defRPr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072301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7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7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6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3.7037E-7 L -0.02357 3.7037E-7 " pathEditMode="relative" rAng="0" ptsTypes="AA">
                                      <p:cBhvr>
                                        <p:cTn id="15" dur="12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357 3.7037E-6 L -4.79167E-6 3.7037E-6 " pathEditMode="relative" rAng="0" ptsTypes="AA">
                                      <p:cBhvr>
                                        <p:cTn id="17" dur="11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479 0.00857 L 0.02903 0.00857 " pathEditMode="relative" rAng="0" ptsTypes="AA">
                                      <p:cBhvr>
                                        <p:cTn id="19" dur="9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>
        <p:tmplLst>
          <p:tmpl lvl="1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600"/>
                        <p:tgtEl>
                          <p:spTgt spid="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8" grpId="1" build="p">
        <p:tmplLst>
          <p:tmpl lvl="1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1.45833E-6 3.7037E-7 L -0.02357 3.7037E-7 " pathEditMode="relative" rAng="0" ptsTypes="AA">
                      <p:cBhvr>
                        <p:cTn dur="12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700"/>
                  </p:stCondLst>
                  <p:childTnLst>
                    <p:animMotion origin="layout" path="M 0.02357 3.7037E-6 L -4.79167E-6 3.7037E-6 " pathEditMode="relative" rAng="0" ptsTypes="AA">
                      <p:cBhvr>
                        <p:cTn dur="11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1000"/>
                  </p:stCondLst>
                  <p:childTnLst>
                    <p:animMotion origin="layout" path="M 0.04479 0.00857 L 0.02903 0.00857 " pathEditMode="relative" rAng="0" ptsTypes="AA">
                      <p:cBhvr>
                        <p:cTn dur="900" fill="hold"/>
                        <p:tgtEl>
                          <p:spTgt spid="8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794" y="0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ontent and 2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371" y="260648"/>
            <a:ext cx="8640960" cy="778098"/>
          </a:xfrm>
          <a:prstGeom prst="rect">
            <a:avLst/>
          </a:prstGeom>
        </p:spPr>
        <p:txBody>
          <a:bodyPr anchor="ctr"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 flipH="1">
            <a:off x="8304245" y="1628800"/>
            <a:ext cx="3552395" cy="216024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8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11"/>
          </p:nvPr>
        </p:nvSpPr>
        <p:spPr>
          <a:xfrm flipH="1">
            <a:off x="8304245" y="3933056"/>
            <a:ext cx="3552395" cy="216024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8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260648"/>
            <a:ext cx="239349" cy="792088"/>
          </a:xfrm>
          <a:prstGeom prst="rect">
            <a:avLst/>
          </a:prstGeom>
          <a:solidFill>
            <a:srgbClr val="1BA1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>
              <a:latin typeface="Segoe WP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67408" y="1628800"/>
            <a:ext cx="7128792" cy="452596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Tx/>
              <a:buNone/>
              <a:defRPr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158426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7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6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3.7037E-7 L -0.02357 3.7037E-7 " pathEditMode="relative" rAng="0" ptsTypes="AA">
                                      <p:cBhvr>
                                        <p:cTn id="27" dur="12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357 3.7037E-6 L -4.79167E-6 3.7037E-6 " pathEditMode="relative" rAng="0" ptsTypes="AA">
                                      <p:cBhvr>
                                        <p:cTn id="29" dur="11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479 0.00857 L 0.02903 0.00857 " pathEditMode="relative" rAng="0" ptsTypes="AA">
                                      <p:cBhvr>
                                        <p:cTn id="31" dur="9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xmlns:p14="http://schemas.microsoft.com/office/powerpoint/2010/main"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 animBg="1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xmlns:p14="http://schemas.microsoft.com/office/powerpoint/2010/main"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6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1.45833E-6 3.7037E-7 L -0.02357 3.7037E-7 " pathEditMode="relative" rAng="0" ptsTypes="AA">
                      <p:cBhvr>
                        <p:cTn dur="12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700"/>
                  </p:stCondLst>
                  <p:childTnLst>
                    <p:animMotion origin="layout" path="M 0.02357 3.7037E-6 L -4.79167E-6 3.7037E-6 " pathEditMode="relative" rAng="0" ptsTypes="AA">
                      <p:cBhvr>
                        <p:cTn dur="11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1000"/>
                  </p:stCondLst>
                  <p:childTnLst>
                    <p:animMotion origin="layout" path="M 0.04479 0.00857 L 0.02903 0.00857 " pathEditMode="relative" rAng="0" ptsTypes="AA">
                      <p:cBhvr>
                        <p:cTn dur="9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794" y="0"/>
                    </p:animMotion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Content and 2 Obje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1371" y="260648"/>
            <a:ext cx="8640960" cy="778098"/>
          </a:xfrm>
          <a:prstGeom prst="rect">
            <a:avLst/>
          </a:prstGeom>
        </p:spPr>
        <p:txBody>
          <a:bodyPr anchor="ctr"/>
          <a:lstStyle>
            <a:lvl1pPr>
              <a:defRPr>
                <a:latin typeface="Segoe UI Light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 flipH="1">
            <a:off x="8304245" y="1628800"/>
            <a:ext cx="3552395" cy="216024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8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10" name="Content Placeholder 2"/>
          <p:cNvSpPr>
            <a:spLocks noGrp="1"/>
          </p:cNvSpPr>
          <p:nvPr>
            <p:ph idx="11"/>
          </p:nvPr>
        </p:nvSpPr>
        <p:spPr>
          <a:xfrm flipH="1">
            <a:off x="8304245" y="3933056"/>
            <a:ext cx="3552395" cy="2160240"/>
          </a:xfrm>
          <a:prstGeom prst="rect">
            <a:avLst/>
          </a:prstGeom>
          <a:solidFill>
            <a:schemeClr val="tx1">
              <a:lumMod val="95000"/>
              <a:lumOff val="5000"/>
              <a:alpha val="54000"/>
            </a:schemeClr>
          </a:solidFill>
        </p:spPr>
        <p:txBody>
          <a:bodyPr anchor="b"/>
          <a:lstStyle>
            <a:lvl1pPr marL="0" indent="0">
              <a:buClr>
                <a:schemeClr val="tx1"/>
              </a:buClr>
              <a:buFontTx/>
              <a:buNone/>
              <a:defRPr sz="2800"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endParaRPr lang="en-US" dirty="0" smtClean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260648"/>
            <a:ext cx="239349" cy="792088"/>
          </a:xfrm>
          <a:prstGeom prst="rect">
            <a:avLst/>
          </a:prstGeom>
          <a:solidFill>
            <a:srgbClr val="FA6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0">
              <a:latin typeface="Segoe WP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767408" y="1628800"/>
            <a:ext cx="7128792" cy="4525963"/>
          </a:xfrm>
          <a:prstGeom prst="rect">
            <a:avLst/>
          </a:prstGeom>
        </p:spPr>
        <p:txBody>
          <a:bodyPr/>
          <a:lstStyle>
            <a:lvl1pPr marL="0" indent="0">
              <a:buClr>
                <a:schemeClr val="tx1"/>
              </a:buClr>
              <a:buFontTx/>
              <a:buNone/>
              <a:defRPr>
                <a:latin typeface="Segoe UI Light" pitchFamily="34" charset="0"/>
              </a:defRPr>
            </a:lvl1pPr>
            <a:lvl2pPr marL="25425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75000"/>
                  </a:schemeClr>
                </a:solidFill>
                <a:latin typeface="Segoe UI Light" pitchFamily="34" charset="0"/>
              </a:defRPr>
            </a:lvl2pPr>
            <a:lvl3pPr marL="491400" indent="0">
              <a:buClr>
                <a:schemeClr val="tx1"/>
              </a:buClr>
              <a:buFontTx/>
              <a:buNone/>
              <a:defRPr>
                <a:solidFill>
                  <a:schemeClr val="bg1">
                    <a:lumMod val="50000"/>
                  </a:schemeClr>
                </a:solidFill>
                <a:latin typeface="Segoe UI Light" pitchFamily="34" charset="0"/>
              </a:defRPr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94251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8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 nodePh="1">
                                  <p:stCondLst>
                                    <p:cond delay="1000"/>
                                  </p:stCondLst>
                                  <p:endCondLst>
                                    <p:cond evt="begin" delay="0">
                                      <p:tn val="14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7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7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6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45833E-6 3.7037E-7 L -0.02357 3.7037E-7 " pathEditMode="relative" rAng="0" ptsTypes="AA">
                                      <p:cBhvr>
                                        <p:cTn id="27" dur="12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42" presetClass="path" presetSubtype="0" accel="50000" decel="5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0.02357 3.7037E-6 L -4.79167E-6 3.7037E-6 " pathEditMode="relative" rAng="0" ptsTypes="AA">
                                      <p:cBhvr>
                                        <p:cTn id="29" dur="11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85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0.04479 0.00857 L 0.02903 0.00857 " pathEditMode="relative" rAng="0" ptsTypes="AA">
                                      <p:cBhvr>
                                        <p:cTn id="31" dur="9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 animBg="1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0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xmlns:p14="http://schemas.microsoft.com/office/powerpoint/2010/main"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" grpId="0" build="p" animBg="1">
        <p:tmplLst>
          <p:tmpl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3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  <p:tmpl lvl="1">
            <p:tnLst>
              <p:par>
                <p:cTn xmlns:p14="http://schemas.microsoft.com/office/powerpoint/2010/main" presetID="10" presetClass="entr" presetSubtype="0" fill="hold" nodeType="withEffect" nodePh="1">
                  <p:stCondLst>
                    <p:cond delay="1000"/>
                  </p:stCondLst>
                  <p:endCondLst>
                    <p:cond delay="0"/>
                  </p:end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build="p">
        <p:tmplLst>
          <p:tmpl lvl="1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6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9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7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0" presetClass="entr" presetSubtype="0" fill="hold" nodeType="withEffect">
                  <p:stCondLst>
                    <p:cond delay="1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1600"/>
                        <p:tgtEl>
                          <p:spTgt spid="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1" build="p">
        <p:tmplLst>
          <p:tmpl lvl="1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500"/>
                  </p:stCondLst>
                  <p:childTnLst>
                    <p:animMotion origin="layout" path="M 1.45833E-6 3.7037E-7 L -0.02357 3.7037E-7 " pathEditMode="relative" rAng="0" ptsTypes="AA">
                      <p:cBhvr>
                        <p:cTn dur="12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700"/>
                  </p:stCondLst>
                  <p:childTnLst>
                    <p:animMotion origin="layout" path="M 0.02357 3.7037E-6 L -4.79167E-6 3.7037E-6 " pathEditMode="relative" rAng="0" ptsTypes="AA">
                      <p:cBhvr>
                        <p:cTn dur="11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1185" y="0"/>
                    </p:animMotion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42" presetClass="path" presetSubtype="0" accel="50000" decel="50000" fill="hold" nodeType="withEffect">
                  <p:stCondLst>
                    <p:cond delay="1000"/>
                  </p:stCondLst>
                  <p:childTnLst>
                    <p:animMotion origin="layout" path="M 0.04479 0.00857 L 0.02903 0.00857 " pathEditMode="relative" rAng="0" ptsTypes="AA">
                      <p:cBhvr>
                        <p:cTn dur="900" fill="hold"/>
                        <p:tgtEl>
                          <p:spTgt spid="7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-794" y="0"/>
                    </p:animMotion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lgGrid">
          <a:fgClr>
            <a:srgbClr val="091225"/>
          </a:fgClr>
          <a:bgClr>
            <a:srgbClr val="070E1F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41397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9" r:id="rId2"/>
    <p:sldLayoutId id="2147483660" r:id="rId3"/>
    <p:sldLayoutId id="2147483661" r:id="rId4"/>
    <p:sldLayoutId id="2147483650" r:id="rId5"/>
    <p:sldLayoutId id="2147483656" r:id="rId6"/>
    <p:sldLayoutId id="2147483657" r:id="rId7"/>
    <p:sldLayoutId id="2147483652" r:id="rId8"/>
    <p:sldLayoutId id="2147483662" r:id="rId9"/>
    <p:sldLayoutId id="2147483663" r:id="rId10"/>
  </p:sldLayoutIdLst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bg1"/>
          </a:solidFill>
          <a:latin typeface="Segoe WP" pitchFamily="34" charset="0"/>
          <a:ea typeface="Segoe UI" pitchFamily="34" charset="0"/>
          <a:cs typeface="Segoe UI" pitchFamily="34" charset="0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4" Type="http://schemas.openxmlformats.org/officeDocument/2006/relationships/image" Target="../media/image2.jpeg"/><Relationship Id="rId5" Type="http://schemas.openxmlformats.org/officeDocument/2006/relationships/image" Target="../media/image3.jpg"/><Relationship Id="rId6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9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1700808"/>
            <a:ext cx="10972800" cy="1143000"/>
          </a:xfrm>
        </p:spPr>
        <p:txBody>
          <a:bodyPr/>
          <a:lstStyle/>
          <a:p>
            <a:r>
              <a:rPr lang="en-GB" dirty="0" smtClean="0"/>
              <a:t>MYO Workout Monitor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127448" y="2420888"/>
            <a:ext cx="9505288" cy="720774"/>
          </a:xfrm>
        </p:spPr>
        <p:txBody>
          <a:bodyPr/>
          <a:lstStyle/>
          <a:p>
            <a:r>
              <a:rPr lang="en-US" dirty="0" err="1" smtClean="0"/>
              <a:t>Nadim</a:t>
            </a:r>
            <a:r>
              <a:rPr lang="en-US" dirty="0" smtClean="0"/>
              <a:t>, Mathieu</a:t>
            </a:r>
            <a:r>
              <a:rPr lang="en-US" dirty="0" smtClean="0"/>
              <a:t>, Cheng, </a:t>
            </a:r>
            <a:r>
              <a:rPr lang="en-US" dirty="0" err="1" smtClean="0"/>
              <a:t>Ze</a:t>
            </a:r>
            <a:endParaRPr lang="hr-HR" dirty="0"/>
          </a:p>
        </p:txBody>
      </p:sp>
      <p:pic>
        <p:nvPicPr>
          <p:cNvPr id="15" name="Picture 14" descr="10152152265731555.jpg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7568" y="4509120"/>
            <a:ext cx="1872208" cy="1872208"/>
          </a:xfrm>
          <a:prstGeom prst="ellipse">
            <a:avLst/>
          </a:prstGeom>
          <a:ln w="6350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Picture 15" descr="f05f33d1a761d1d8d5040e9c462824d4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0256" y="4581128"/>
            <a:ext cx="1800200" cy="1800200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Picture 16" descr="02a66e5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800" y="4509120"/>
            <a:ext cx="1849790" cy="1849790"/>
          </a:xfrm>
          <a:prstGeom prst="ellipse">
            <a:avLst/>
          </a:prstGeom>
          <a:ln w="6350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9" name="Picture 18" descr="319383_10151984591915720_1996987355_n.jpg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" t="-1" r="27346" b="-4579"/>
          <a:stretch/>
        </p:blipFill>
        <p:spPr>
          <a:xfrm>
            <a:off x="6384032" y="4581128"/>
            <a:ext cx="1800200" cy="1800200"/>
          </a:xfrm>
          <a:prstGeom prst="ellipse">
            <a:avLst/>
          </a:prstGeom>
          <a:ln w="63500" cap="rnd">
            <a:solidFill>
              <a:srgbClr val="FFFFFF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3708521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 to solve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342389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 to Solve</a:t>
            </a:r>
            <a:endParaRPr lang="hr-HR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solidFill>
            <a:srgbClr val="1BA1E2"/>
          </a:solidFill>
        </p:spPr>
        <p:txBody>
          <a:bodyPr anchor="b"/>
          <a:lstStyle/>
          <a:p>
            <a:r>
              <a:rPr lang="en-GB" sz="2800" dirty="0" smtClean="0"/>
              <a:t>    </a:t>
            </a:r>
            <a:endParaRPr lang="en-GB" sz="2800" dirty="0"/>
          </a:p>
        </p:txBody>
      </p:sp>
      <p:sp>
        <p:nvSpPr>
          <p:cNvPr id="13" name="Content Placeholder 2"/>
          <p:cNvSpPr>
            <a:spLocks noGrp="1"/>
          </p:cNvSpPr>
          <p:nvPr>
            <p:ph idx="11"/>
          </p:nvPr>
        </p:nvSpPr>
        <p:spPr>
          <a:solidFill>
            <a:srgbClr val="1BA1E2"/>
          </a:solidFill>
        </p:spPr>
        <p:txBody>
          <a:bodyPr anchor="b"/>
          <a:lstStyle/>
          <a:p>
            <a:r>
              <a:rPr lang="en-GB" sz="2800" dirty="0" smtClean="0"/>
              <a:t> </a:t>
            </a:r>
            <a:endParaRPr lang="en-GB" sz="28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hr-HR" dirty="0" smtClean="0"/>
              <a:t>Patients cannot perform exercises alone</a:t>
            </a:r>
          </a:p>
          <a:p>
            <a:pPr marL="711450" lvl="1" indent="-457200">
              <a:buFont typeface="Arial"/>
              <a:buChar char="•"/>
            </a:pPr>
            <a:r>
              <a:rPr lang="hr-HR" dirty="0" smtClean="0"/>
              <a:t>Improper movement</a:t>
            </a:r>
          </a:p>
          <a:p>
            <a:pPr marL="711450" lvl="1" indent="-457200">
              <a:buFont typeface="Arial"/>
              <a:buChar char="•"/>
            </a:pPr>
            <a:r>
              <a:rPr lang="hr-HR" dirty="0" smtClean="0"/>
              <a:t>Improper speed</a:t>
            </a:r>
          </a:p>
          <a:p>
            <a:pPr marL="711450" lvl="1" indent="-457200">
              <a:buFont typeface="Arial"/>
              <a:buChar char="•"/>
            </a:pPr>
            <a:r>
              <a:rPr lang="hr-HR" dirty="0" smtClean="0"/>
              <a:t>Improper range of motion</a:t>
            </a:r>
          </a:p>
          <a:p>
            <a:pPr marL="457200" indent="-457200">
              <a:buFont typeface="Arial"/>
              <a:buChar char="•"/>
            </a:pPr>
            <a:r>
              <a:rPr lang="hr-HR" dirty="0" smtClean="0"/>
              <a:t>Keeping a routine</a:t>
            </a:r>
          </a:p>
          <a:p>
            <a:pPr marL="457200" indent="-457200">
              <a:buFont typeface="Arial"/>
              <a:buChar char="•"/>
            </a:pPr>
            <a:endParaRPr lang="hr-HR" dirty="0" smtClean="0"/>
          </a:p>
          <a:p>
            <a:pPr marL="711450" lvl="1" indent="-457200">
              <a:buFont typeface="Arial"/>
              <a:buChar char="•"/>
            </a:pPr>
            <a:endParaRPr lang="hr-HR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8288" y="1628800"/>
            <a:ext cx="3096344" cy="2148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465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Solutions</a:t>
            </a:r>
            <a:endParaRPr lang="hr-HR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solidFill>
            <a:srgbClr val="1BA1E2"/>
          </a:solidFill>
        </p:spPr>
        <p:txBody>
          <a:bodyPr anchor="b"/>
          <a:lstStyle/>
          <a:p>
            <a:r>
              <a:rPr lang="en-GB" sz="2800" dirty="0" smtClean="0"/>
              <a:t>    </a:t>
            </a:r>
            <a:endParaRPr lang="en-GB" sz="2800" dirty="0"/>
          </a:p>
        </p:txBody>
      </p:sp>
      <p:sp>
        <p:nvSpPr>
          <p:cNvPr id="13" name="Content Placeholder 2"/>
          <p:cNvSpPr>
            <a:spLocks noGrp="1"/>
          </p:cNvSpPr>
          <p:nvPr>
            <p:ph idx="11"/>
          </p:nvPr>
        </p:nvSpPr>
        <p:spPr>
          <a:solidFill>
            <a:srgbClr val="1BA1E2"/>
          </a:solidFill>
        </p:spPr>
        <p:txBody>
          <a:bodyPr anchor="b"/>
          <a:lstStyle/>
          <a:p>
            <a:r>
              <a:rPr lang="en-GB" sz="2800" dirty="0" smtClean="0"/>
              <a:t>   </a:t>
            </a:r>
            <a:endParaRPr lang="en-GB" sz="2800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hr-HR" dirty="0" smtClean="0"/>
              <a:t>Does not work with free weights</a:t>
            </a:r>
          </a:p>
          <a:p>
            <a:pPr marL="457200" indent="-457200">
              <a:buFont typeface="Arial"/>
              <a:buChar char="•"/>
            </a:pPr>
            <a:r>
              <a:rPr lang="hr-HR" dirty="0" smtClean="0"/>
              <a:t>Patients need to go to gym</a:t>
            </a:r>
          </a:p>
          <a:p>
            <a:pPr marL="457200" indent="-457200">
              <a:buFont typeface="Arial"/>
              <a:buChar char="•"/>
            </a:pPr>
            <a:r>
              <a:rPr lang="hr-HR" dirty="0" smtClean="0"/>
              <a:t>Costly </a:t>
            </a:r>
          </a:p>
        </p:txBody>
      </p:sp>
      <p:pic>
        <p:nvPicPr>
          <p:cNvPr id="3" name="Picture 2" descr="52_2853_inspire-health-and-wellness-doncaster-gym-technogym-the-mywellness-system-tailors-the-workout-for-you_l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" t="-2" r="-6" b="10617"/>
          <a:stretch/>
        </p:blipFill>
        <p:spPr>
          <a:xfrm>
            <a:off x="8688288" y="3933056"/>
            <a:ext cx="3168352" cy="2160240"/>
          </a:xfrm>
          <a:prstGeom prst="rect">
            <a:avLst/>
          </a:prstGeom>
        </p:spPr>
      </p:pic>
      <p:pic>
        <p:nvPicPr>
          <p:cNvPr id="4" name="Picture 3" descr="Wellness-system-key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" r="32235"/>
          <a:stretch/>
        </p:blipFill>
        <p:spPr>
          <a:xfrm>
            <a:off x="8616279" y="1628800"/>
            <a:ext cx="3254400" cy="2160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797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goal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1645005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hr-H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368" y="1628800"/>
            <a:ext cx="6048672" cy="4525963"/>
          </a:xfrm>
        </p:spPr>
        <p:txBody>
          <a:bodyPr/>
          <a:lstStyle/>
          <a:p>
            <a:r>
              <a:rPr lang="hr-HR" dirty="0" smtClean="0"/>
              <a:t>Track motion with thalmic MYO</a:t>
            </a:r>
          </a:p>
          <a:p>
            <a:endParaRPr lang="hr-HR" dirty="0" smtClean="0"/>
          </a:p>
          <a:p>
            <a:r>
              <a:rPr lang="hr-HR" dirty="0" smtClean="0"/>
              <a:t>Feedback </a:t>
            </a:r>
            <a:r>
              <a:rPr lang="hr-HR" dirty="0"/>
              <a:t>on user’s exercise</a:t>
            </a:r>
          </a:p>
          <a:p>
            <a:pPr lvl="1"/>
            <a:r>
              <a:rPr lang="hr-HR" dirty="0" smtClean="0"/>
              <a:t>Speed</a:t>
            </a:r>
          </a:p>
          <a:p>
            <a:pPr lvl="1"/>
            <a:r>
              <a:rPr lang="hr-HR" dirty="0" smtClean="0"/>
              <a:t>Range of motion</a:t>
            </a:r>
          </a:p>
          <a:p>
            <a:pPr lvl="1"/>
            <a:r>
              <a:rPr lang="hr-HR" dirty="0" smtClean="0"/>
              <a:t>Repetition counter</a:t>
            </a:r>
            <a:endParaRPr lang="hr-H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12024" y="84345"/>
            <a:ext cx="4900017" cy="674294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32289253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WearHacks</a:t>
            </a:r>
            <a:r>
              <a:rPr lang="en-US" dirty="0" smtClean="0"/>
              <a:t> Prototype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040143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WearHacks</a:t>
            </a:r>
            <a:r>
              <a:rPr lang="en-US" dirty="0" smtClean="0"/>
              <a:t> Prototype</a:t>
            </a:r>
            <a:endParaRPr lang="hr-HR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Record Exercise</a:t>
            </a:r>
          </a:p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Range of Motion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Repetition counter</a:t>
            </a:r>
          </a:p>
          <a:p>
            <a:pPr marL="457200" indent="-457200">
              <a:buFont typeface="Arial"/>
              <a:buChar char="•"/>
            </a:pP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Haptic feedback</a:t>
            </a:r>
            <a:endParaRPr lang="en-US" dirty="0" smtClean="0"/>
          </a:p>
          <a:p>
            <a:endParaRPr lang="en-GB" dirty="0"/>
          </a:p>
          <a:p>
            <a:endParaRPr lang="hr-HR" dirty="0"/>
          </a:p>
        </p:txBody>
      </p:sp>
      <p:pic>
        <p:nvPicPr>
          <p:cNvPr id="4" name="IMG_2905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824192" y="30505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558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4061149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1000">
        <p:fade/>
      </p:transition>
    </mc:Choice>
    <mc:Fallback xmlns="">
      <p:transition spd="med" advClick="0" advTm="1000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1-win8platform.pptx" id="{16664918-F6A6-4CA4-ADF1-9EA3B8635115}" vid="{6DA9D22E-ADE1-468A-87E2-1D55A7A06C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16385</TotalTime>
  <Words>88</Words>
  <Application>Microsoft Macintosh PowerPoint</Application>
  <PresentationFormat>Custom</PresentationFormat>
  <Paragraphs>38</Paragraphs>
  <Slides>9</Slides>
  <Notes>2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MYO Workout Monitor</vt:lpstr>
      <vt:lpstr>The problem to solve</vt:lpstr>
      <vt:lpstr>The Problem to Solve</vt:lpstr>
      <vt:lpstr>Current Solutions</vt:lpstr>
      <vt:lpstr>Our goal</vt:lpstr>
      <vt:lpstr>Goal</vt:lpstr>
      <vt:lpstr>WearHacks Prototype</vt:lpstr>
      <vt:lpstr>WearHacks Prototype</vt:lpstr>
      <vt:lpstr>Thank you </vt:lpstr>
    </vt:vector>
  </TitlesOfParts>
  <Company>Scott Logic Ltd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Igor Ralic</dc:creator>
  <cp:lastModifiedBy>Ayrin Islam</cp:lastModifiedBy>
  <cp:revision>127</cp:revision>
  <dcterms:created xsi:type="dcterms:W3CDTF">2011-06-17T08:37:44Z</dcterms:created>
  <dcterms:modified xsi:type="dcterms:W3CDTF">2014-09-30T23:09:01Z</dcterms:modified>
</cp:coreProperties>
</file>

<file path=docProps/thumbnail.jpeg>
</file>